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8"/>
    <p:restoredTop sz="94665"/>
  </p:normalViewPr>
  <p:slideViewPr>
    <p:cSldViewPr snapToGrid="0" snapToObjects="1">
      <p:cViewPr>
        <p:scale>
          <a:sx n="68" d="100"/>
          <a:sy n="68" d="100"/>
        </p:scale>
        <p:origin x="240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AD162-AF0E-1244-9E6C-943F09094D9B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E0F06-15BE-D541-A76B-830C3138D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88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99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34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83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20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3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05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9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57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3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90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7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5387A-188D-9146-9071-EC87B074C939}" type="datetimeFigureOut">
              <a:rPr lang="nl-NL" smtClean="0"/>
              <a:t>06-10-19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234B7-DFCA-3743-9F31-719B2709F9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2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559AE206-7EBA-4D33-8BC9-9D8158553F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nl-NL" dirty="0" err="1"/>
              <a:t>Rs</a:t>
            </a:r>
            <a:r>
              <a:rPr lang="nl-NL"/>
              <a:t>-virus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50762" y="4525347"/>
            <a:ext cx="3211288" cy="1737360"/>
          </a:xfrm>
        </p:spPr>
        <p:txBody>
          <a:bodyPr anchor="ctr">
            <a:normAutofit/>
          </a:bodyPr>
          <a:lstStyle/>
          <a:p>
            <a:pPr algn="l"/>
            <a:r>
              <a:rPr lang="nl-NL" dirty="0"/>
              <a:t>Maryam Diouri</a:t>
            </a: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6437D937-A7F1-4011-92B4-328E5BE1B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B672F332-AF08-46C6-94F0-77684310D7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rgbClr val="466B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34244EF8-D73A-40E1-BE73-D46E6B4B04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rgbClr val="FF27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0" r="11516"/>
          <a:stretch/>
        </p:blipFill>
        <p:spPr>
          <a:xfrm>
            <a:off x="6492113" y="10"/>
            <a:ext cx="5699887" cy="405923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</p:spPr>
      </p:pic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9E8E38ED-369A-44C2-B635-0BED0E48A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48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Wat houdt rs-virus in?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46627" y="4750893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fontAlgn="auto"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Baby’s kunnen longotsteking krijgen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1312251"/>
            <a:ext cx="4047843" cy="286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3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Oorzaak van de </a:t>
            </a:r>
            <a:r>
              <a:rPr lang="nl-NL" dirty="0" err="1"/>
              <a:t>rs</a:t>
            </a:r>
            <a:r>
              <a:rPr lang="nl-NL" dirty="0"/>
              <a:t>-virus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nl-NL" sz="2000" dirty="0" err="1"/>
              <a:t>Rs</a:t>
            </a:r>
            <a:r>
              <a:rPr lang="nl-NL" sz="2000" dirty="0"/>
              <a:t> zit in: druppeltjes snot, slijm speeksel</a:t>
            </a:r>
          </a:p>
          <a:p>
            <a:r>
              <a:rPr lang="nl-NL" sz="2000" dirty="0"/>
              <a:t>Gaat via de lucht </a:t>
            </a:r>
          </a:p>
          <a:p>
            <a:r>
              <a:rPr lang="nl-NL" sz="2000" dirty="0"/>
              <a:t>Neus, mond of hand aanraakt</a:t>
            </a:r>
          </a:p>
          <a:p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7" r="12310" b="-1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60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Symptomen van </a:t>
            </a:r>
            <a:r>
              <a:rPr lang="nl-NL" dirty="0" err="1"/>
              <a:t>rs</a:t>
            </a:r>
            <a:r>
              <a:rPr lang="nl-NL" dirty="0"/>
              <a:t>-virus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nl-NL" sz="1700"/>
              <a:t>Koorts </a:t>
            </a:r>
          </a:p>
          <a:p>
            <a:r>
              <a:rPr lang="nl-NL" sz="1700"/>
              <a:t>Piepende ademhaling </a:t>
            </a:r>
          </a:p>
          <a:p>
            <a:r>
              <a:rPr lang="nl-NL" sz="1700"/>
              <a:t>Snelle ademhaling</a:t>
            </a:r>
          </a:p>
          <a:p>
            <a:r>
              <a:rPr lang="nl-NL" sz="1700"/>
              <a:t>Tussen de ribben trekt de huid bij inademen naar binnen</a:t>
            </a:r>
          </a:p>
          <a:p>
            <a:r>
              <a:rPr lang="nl-NL" sz="1700"/>
              <a:t>Neusvleugels bewegen opvallend mee met ademhalen </a:t>
            </a:r>
          </a:p>
          <a:p>
            <a:r>
              <a:rPr lang="nl-NL" sz="1700"/>
              <a:t>Drinken lukt niet goed</a:t>
            </a:r>
          </a:p>
          <a:p>
            <a:r>
              <a:rPr lang="nl-NL" sz="1700"/>
              <a:t>Soms een paar seconde niet ademen </a:t>
            </a:r>
          </a:p>
          <a:p>
            <a:r>
              <a:rPr lang="nl-NL" sz="1700"/>
              <a:t>De huid kleurt grijs/blauw rond de mond en nagels</a:t>
            </a:r>
          </a:p>
          <a:p>
            <a:r>
              <a:rPr lang="nl-NL" sz="1700"/>
              <a:t>Sufheid: lijkt slaperig en moeilijk te wekken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3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17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2A5316D-ED2F-4F89-B4B4-8D9240B1A3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B30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nl-NL" sz="2600">
                <a:solidFill>
                  <a:srgbClr val="FFFFFF"/>
                </a:solidFill>
              </a:rPr>
              <a:t>Behandeling van de ziekte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313299"/>
            <a:ext cx="5732670" cy="3091146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r>
              <a:rPr lang="nl-NL" sz="1800" dirty="0"/>
              <a:t>Eventueel paracetamol </a:t>
            </a:r>
          </a:p>
          <a:p>
            <a:r>
              <a:rPr lang="nl-NL" sz="1800" dirty="0"/>
              <a:t>AB helpt niet tegen RS-virus</a:t>
            </a:r>
          </a:p>
          <a:p>
            <a:r>
              <a:rPr lang="nl-NL" sz="1800" dirty="0"/>
              <a:t>Wordt het </a:t>
            </a:r>
            <a:r>
              <a:rPr lang="nl-NL" sz="1800" dirty="0" smtClean="0"/>
              <a:t>kind benauwd</a:t>
            </a:r>
            <a:r>
              <a:rPr lang="nl-NL" sz="1800" dirty="0"/>
              <a:t>? Dan wordt het kind opgenomen in het ZH.</a:t>
            </a:r>
          </a:p>
        </p:txBody>
      </p:sp>
    </p:spTree>
    <p:extLst>
      <p:ext uri="{BB962C8B-B14F-4D97-AF65-F5344CB8AC3E}">
        <p14:creationId xmlns:p14="http://schemas.microsoft.com/office/powerpoint/2010/main" val="3767052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Ziekte voorkomen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nl-NL" sz="2000"/>
              <a:t>Raak zo min mogelijk neus en mond aan</a:t>
            </a:r>
          </a:p>
          <a:p>
            <a:r>
              <a:rPr lang="nl-NL" sz="2000"/>
              <a:t>Raak zo min mogelijk neus en mond aan van het kind</a:t>
            </a:r>
          </a:p>
          <a:p>
            <a:r>
              <a:rPr lang="nl-NL" sz="2000"/>
              <a:t>Bedek neus/mond als u moet hoesten of niezen</a:t>
            </a:r>
          </a:p>
          <a:p>
            <a:r>
              <a:rPr lang="nl-NL" sz="2000"/>
              <a:t>Was regelmatig uw handen met zeep en water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r="7962" b="-2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5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148</Words>
  <Application>Microsoft Macintosh PowerPoint</Application>
  <PresentationFormat>Breedbeeld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Office-thema</vt:lpstr>
      <vt:lpstr>Rs-virus</vt:lpstr>
      <vt:lpstr>Wat houdt rs-virus in?</vt:lpstr>
      <vt:lpstr>Oorzaak van de rs-virus</vt:lpstr>
      <vt:lpstr>Symptomen van rs-virus</vt:lpstr>
      <vt:lpstr>Behandeling van de ziekte</vt:lpstr>
      <vt:lpstr>Ziekte voorkomen 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Rs-virus</dc:title>
  <dc:creator>marjam diouri</dc:creator>
  <cp:lastModifiedBy>marjam diouri</cp:lastModifiedBy>
  <cp:revision>4</cp:revision>
  <dcterms:created xsi:type="dcterms:W3CDTF">2019-09-24T12:32:11Z</dcterms:created>
  <dcterms:modified xsi:type="dcterms:W3CDTF">2019-10-06T20:44:54Z</dcterms:modified>
</cp:coreProperties>
</file>